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42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03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144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2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40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4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64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1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75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2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38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63EEE-486D-4FA4-8CFA-0783A5391EB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35FBC-EE08-4547-88A9-925EA7BBE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58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03530" y="1122363"/>
            <a:ext cx="6064469" cy="2293499"/>
          </a:xfrm>
        </p:spPr>
        <p:txBody>
          <a:bodyPr/>
          <a:lstStyle/>
          <a:p>
            <a:r>
              <a:rPr lang="ru-RU" dirty="0" smtClean="0"/>
              <a:t>АВС – анализ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03530" y="4151586"/>
            <a:ext cx="6064470" cy="798786"/>
          </a:xfrm>
        </p:spPr>
        <p:txBody>
          <a:bodyPr/>
          <a:lstStyle/>
          <a:p>
            <a:r>
              <a:rPr lang="ru-RU" dirty="0" smtClean="0"/>
              <a:t>Продолжение практической работы в объекте изучения. </a:t>
            </a:r>
            <a:r>
              <a:rPr lang="ru-RU" smtClean="0"/>
              <a:t>Практикум.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50" y="597939"/>
            <a:ext cx="3614573" cy="482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8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Шаг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Разметьте выкладку товара в вашем объекте – нужно отметить где какие отделы находятся. Например: отдел бытовой химии, напитки, полуфабрикаты, молочная продукция и т.д.</a:t>
            </a:r>
          </a:p>
          <a:p>
            <a:endParaRPr lang="ru-RU" dirty="0" smtClean="0"/>
          </a:p>
          <a:p>
            <a:r>
              <a:rPr lang="ru-RU" dirty="0" smtClean="0"/>
              <a:t> Покажите последовательность отделов на всей площади магазина </a:t>
            </a:r>
          </a:p>
          <a:p>
            <a:endParaRPr lang="ru-RU" dirty="0"/>
          </a:p>
          <a:p>
            <a:r>
              <a:rPr lang="ru-RU" dirty="0" smtClean="0"/>
              <a:t>Важно отметить все отделы, а так же обозначить на схеме: вход\выход и кассовую зону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46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076" y="91857"/>
            <a:ext cx="10515600" cy="1325563"/>
          </a:xfrm>
        </p:spPr>
        <p:txBody>
          <a:bodyPr/>
          <a:lstStyle/>
          <a:p>
            <a:r>
              <a:rPr lang="ru-RU" dirty="0" smtClean="0"/>
              <a:t>2. Шаг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2076" y="1152962"/>
            <a:ext cx="10515600" cy="4351338"/>
          </a:xfrm>
        </p:spPr>
        <p:txBody>
          <a:bodyPr/>
          <a:lstStyle/>
          <a:p>
            <a:r>
              <a:rPr lang="ru-RU" dirty="0" smtClean="0"/>
              <a:t>Отметьте на вашей карте группы товаров пользуясь классификацией – АВС</a:t>
            </a:r>
          </a:p>
          <a:p>
            <a:r>
              <a:rPr lang="ru-RU" dirty="0" smtClean="0"/>
              <a:t>Нанесите на схему как показано на рисунке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683" y="2657518"/>
            <a:ext cx="7504386" cy="399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95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Шаг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Сделайте выводы по распределению и группировки товара на вашем объекте </a:t>
            </a:r>
          </a:p>
          <a:p>
            <a:endParaRPr lang="ru-RU" dirty="0"/>
          </a:p>
          <a:p>
            <a:r>
              <a:rPr lang="ru-RU" dirty="0" smtClean="0"/>
              <a:t>Предложите свой вариант разделения и чередования отделов – обоснуйте свой вариант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06419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112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АВС – анализ </vt:lpstr>
      <vt:lpstr>1. Шаг </vt:lpstr>
      <vt:lpstr>2. Шаг </vt:lpstr>
      <vt:lpstr>3. Шаг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АВС – анализ</dc:title>
  <dc:creator>acer</dc:creator>
  <cp:lastModifiedBy>acer</cp:lastModifiedBy>
  <cp:revision>4</cp:revision>
  <dcterms:created xsi:type="dcterms:W3CDTF">2020-07-20T11:19:31Z</dcterms:created>
  <dcterms:modified xsi:type="dcterms:W3CDTF">2020-07-20T11:34:04Z</dcterms:modified>
</cp:coreProperties>
</file>